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30279975" cy="42803763"/>
  <p:notesSz cx="6858000" cy="9144000"/>
  <p:custDataLst>
    <p:tags r:id="rId3"/>
  </p:custDataLst>
  <p:defaultTextStyle>
    <a:defPPr>
      <a:defRPr lang="en-US"/>
    </a:defPPr>
    <a:lvl1pPr algn="l" defTabSz="4175125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2087563" indent="-1630363" algn="l" defTabSz="4175125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4175125" indent="-3260725" algn="l" defTabSz="4175125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6264275" indent="-4892675" algn="l" defTabSz="4175125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8351838" indent="-6523038" algn="l" defTabSz="4175125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82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82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82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82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3482">
          <p15:clr>
            <a:srgbClr val="A4A3A4"/>
          </p15:clr>
        </p15:guide>
        <p15:guide id="2" pos="953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CC"/>
    <a:srgbClr val="DDFFF4"/>
    <a:srgbClr val="9436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8945" autoAdjust="0"/>
  </p:normalViewPr>
  <p:slideViewPr>
    <p:cSldViewPr>
      <p:cViewPr>
        <p:scale>
          <a:sx n="22" d="100"/>
          <a:sy n="22" d="100"/>
        </p:scale>
        <p:origin x="1258" y="-768"/>
      </p:cViewPr>
      <p:guideLst>
        <p:guide orient="horz" pos="13482"/>
        <p:guide pos="953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tags" Target="tags/tag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999" y="13296914"/>
            <a:ext cx="25737979" cy="91750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1997" y="24255466"/>
            <a:ext cx="21195983" cy="1093873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88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76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643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524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40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287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6168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704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1F2DD-338B-4D60-B29F-B79A938C05CA}" type="datetimeFigureOut">
              <a:rPr lang="en-US"/>
              <a:pPr>
                <a:defRPr/>
              </a:pPr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B4830-9F1C-4509-90F8-03CE23BAE0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CF426-8DF7-449B-96C5-0A4CC25F3CB3}" type="datetimeFigureOut">
              <a:rPr lang="en-US"/>
              <a:pPr>
                <a:defRPr/>
              </a:pPr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B6653-262B-4DB9-A4A1-61702F3A9C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55052" y="8996719"/>
            <a:ext cx="21458829" cy="19174500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68046" y="8996719"/>
            <a:ext cx="63882336" cy="1917450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389F5-4F3D-4A57-9B7E-844A6A6D4DE0}" type="datetimeFigureOut">
              <a:rPr lang="en-US"/>
              <a:pPr>
                <a:defRPr/>
              </a:pPr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646A4-4371-4DFA-8058-4E2CA19641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09062-8452-411F-9393-0DBB483AC560}" type="datetimeFigureOut">
              <a:rPr lang="en-US"/>
              <a:pPr>
                <a:defRPr/>
              </a:pPr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5CDCA-303B-46E9-8AF8-0C22A804F4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1910" y="27505386"/>
            <a:ext cx="25737979" cy="8501303"/>
          </a:xfrm>
        </p:spPr>
        <p:txBody>
          <a:bodyPr anchor="t"/>
          <a:lstStyle>
            <a:lvl1pPr algn="l">
              <a:defRPr sz="18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91910" y="18142065"/>
            <a:ext cx="25737979" cy="9363320"/>
          </a:xfrm>
        </p:spPr>
        <p:txBody>
          <a:bodyPr anchor="b"/>
          <a:lstStyle>
            <a:lvl1pPr marL="0" indent="0">
              <a:buNone/>
              <a:defRPr sz="9100">
                <a:solidFill>
                  <a:schemeClr val="tx1">
                    <a:tint val="75000"/>
                  </a:schemeClr>
                </a:solidFill>
              </a:defRPr>
            </a:lvl1pPr>
            <a:lvl2pPr marL="2088117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2pPr>
            <a:lvl3pPr marL="4176234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3pPr>
            <a:lvl4pPr marL="6264351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8352468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10440585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2528702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4616819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670493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F94BD-6FD3-425F-B814-070C56911BAF}" type="datetimeFigureOut">
              <a:rPr lang="en-US"/>
              <a:pPr>
                <a:defRPr/>
              </a:pPr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B2A0A-A08E-4F33-AF20-A9AA284AD6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68048" y="52434610"/>
            <a:ext cx="42670582" cy="148307113"/>
          </a:xfrm>
        </p:spPr>
        <p:txBody>
          <a:bodyPr/>
          <a:lstStyle>
            <a:lvl1pPr>
              <a:defRPr sz="12700"/>
            </a:lvl1pPr>
            <a:lvl2pPr>
              <a:defRPr sz="109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43295" y="52434610"/>
            <a:ext cx="42670585" cy="148307113"/>
          </a:xfrm>
        </p:spPr>
        <p:txBody>
          <a:bodyPr/>
          <a:lstStyle>
            <a:lvl1pPr>
              <a:defRPr sz="12700"/>
            </a:lvl1pPr>
            <a:lvl2pPr>
              <a:defRPr sz="109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34EC9-CA45-422D-9369-5D514B765907}" type="datetimeFigureOut">
              <a:rPr lang="en-US"/>
              <a:pPr>
                <a:defRPr/>
              </a:pPr>
              <a:t>10/24/2025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452C3-55D6-4836-A405-5577EB025B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999" y="1714136"/>
            <a:ext cx="27251978" cy="713396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999" y="9581309"/>
            <a:ext cx="13378914" cy="3993034"/>
          </a:xfrm>
        </p:spPr>
        <p:txBody>
          <a:bodyPr anchor="b"/>
          <a:lstStyle>
            <a:lvl1pPr marL="0" indent="0">
              <a:buNone/>
              <a:defRPr sz="10900" b="1"/>
            </a:lvl1pPr>
            <a:lvl2pPr marL="2088117" indent="0">
              <a:buNone/>
              <a:defRPr sz="9100" b="1"/>
            </a:lvl2pPr>
            <a:lvl3pPr marL="4176234" indent="0">
              <a:buNone/>
              <a:defRPr sz="8200" b="1"/>
            </a:lvl3pPr>
            <a:lvl4pPr marL="6264351" indent="0">
              <a:buNone/>
              <a:defRPr sz="7300" b="1"/>
            </a:lvl4pPr>
            <a:lvl5pPr marL="8352468" indent="0">
              <a:buNone/>
              <a:defRPr sz="7300" b="1"/>
            </a:lvl5pPr>
            <a:lvl6pPr marL="10440585" indent="0">
              <a:buNone/>
              <a:defRPr sz="7300" b="1"/>
            </a:lvl6pPr>
            <a:lvl7pPr marL="12528702" indent="0">
              <a:buNone/>
              <a:defRPr sz="7300" b="1"/>
            </a:lvl7pPr>
            <a:lvl8pPr marL="14616819" indent="0">
              <a:buNone/>
              <a:defRPr sz="7300" b="1"/>
            </a:lvl8pPr>
            <a:lvl9pPr marL="16704936" indent="0">
              <a:buNone/>
              <a:defRPr sz="7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3999" y="13574342"/>
            <a:ext cx="13378914" cy="24661708"/>
          </a:xfrm>
        </p:spPr>
        <p:txBody>
          <a:bodyPr/>
          <a:lstStyle>
            <a:lvl1pPr>
              <a:defRPr sz="109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81810" y="9581309"/>
            <a:ext cx="13384169" cy="3993034"/>
          </a:xfrm>
        </p:spPr>
        <p:txBody>
          <a:bodyPr anchor="b"/>
          <a:lstStyle>
            <a:lvl1pPr marL="0" indent="0">
              <a:buNone/>
              <a:defRPr sz="10900" b="1"/>
            </a:lvl1pPr>
            <a:lvl2pPr marL="2088117" indent="0">
              <a:buNone/>
              <a:defRPr sz="9100" b="1"/>
            </a:lvl2pPr>
            <a:lvl3pPr marL="4176234" indent="0">
              <a:buNone/>
              <a:defRPr sz="8200" b="1"/>
            </a:lvl3pPr>
            <a:lvl4pPr marL="6264351" indent="0">
              <a:buNone/>
              <a:defRPr sz="7300" b="1"/>
            </a:lvl4pPr>
            <a:lvl5pPr marL="8352468" indent="0">
              <a:buNone/>
              <a:defRPr sz="7300" b="1"/>
            </a:lvl5pPr>
            <a:lvl6pPr marL="10440585" indent="0">
              <a:buNone/>
              <a:defRPr sz="7300" b="1"/>
            </a:lvl6pPr>
            <a:lvl7pPr marL="12528702" indent="0">
              <a:buNone/>
              <a:defRPr sz="7300" b="1"/>
            </a:lvl7pPr>
            <a:lvl8pPr marL="14616819" indent="0">
              <a:buNone/>
              <a:defRPr sz="7300" b="1"/>
            </a:lvl8pPr>
            <a:lvl9pPr marL="16704936" indent="0">
              <a:buNone/>
              <a:defRPr sz="7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81810" y="13574342"/>
            <a:ext cx="13384169" cy="24661708"/>
          </a:xfrm>
        </p:spPr>
        <p:txBody>
          <a:bodyPr/>
          <a:lstStyle>
            <a:lvl1pPr>
              <a:defRPr sz="109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AE73B-D6A4-4FAD-9711-F5688D0848E8}" type="datetimeFigureOut">
              <a:rPr lang="en-US"/>
              <a:pPr>
                <a:defRPr/>
              </a:pPr>
              <a:t>10/24/2025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97D21-91AD-4A61-B17E-6E7F621E21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A775F-2C91-41CE-B4E1-1518BD8BED26}" type="datetimeFigureOut">
              <a:rPr lang="en-US"/>
              <a:pPr>
                <a:defRPr/>
              </a:pPr>
              <a:t>10/24/2025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F58C5-ECDA-45FC-916B-4573122B62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3394D-F0F0-42E3-9B65-F160C3233D46}" type="datetimeFigureOut">
              <a:rPr lang="en-US"/>
              <a:pPr>
                <a:defRPr/>
              </a:pPr>
              <a:t>10/24/2025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88388-04A3-4101-908C-59F6377B00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002" y="1704225"/>
            <a:ext cx="9961903" cy="7252860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38629" y="1704227"/>
            <a:ext cx="16927348" cy="36531826"/>
          </a:xfrm>
        </p:spPr>
        <p:txBody>
          <a:bodyPr/>
          <a:lstStyle>
            <a:lvl1pPr>
              <a:defRPr sz="14700"/>
            </a:lvl1pPr>
            <a:lvl2pPr>
              <a:defRPr sz="12700"/>
            </a:lvl2pPr>
            <a:lvl3pPr>
              <a:defRPr sz="109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4002" y="8957087"/>
            <a:ext cx="9961903" cy="29278967"/>
          </a:xfrm>
        </p:spPr>
        <p:txBody>
          <a:bodyPr/>
          <a:lstStyle>
            <a:lvl1pPr marL="0" indent="0">
              <a:buNone/>
              <a:defRPr sz="6400"/>
            </a:lvl1pPr>
            <a:lvl2pPr marL="2088117" indent="0">
              <a:buNone/>
              <a:defRPr sz="5500"/>
            </a:lvl2pPr>
            <a:lvl3pPr marL="4176234" indent="0">
              <a:buNone/>
              <a:defRPr sz="4600"/>
            </a:lvl3pPr>
            <a:lvl4pPr marL="6264351" indent="0">
              <a:buNone/>
              <a:defRPr sz="4100"/>
            </a:lvl4pPr>
            <a:lvl5pPr marL="8352468" indent="0">
              <a:buNone/>
              <a:defRPr sz="4100"/>
            </a:lvl5pPr>
            <a:lvl6pPr marL="10440585" indent="0">
              <a:buNone/>
              <a:defRPr sz="4100"/>
            </a:lvl6pPr>
            <a:lvl7pPr marL="12528702" indent="0">
              <a:buNone/>
              <a:defRPr sz="4100"/>
            </a:lvl7pPr>
            <a:lvl8pPr marL="14616819" indent="0">
              <a:buNone/>
              <a:defRPr sz="4100"/>
            </a:lvl8pPr>
            <a:lvl9pPr marL="16704936" indent="0">
              <a:buNone/>
              <a:defRPr sz="4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34652-485D-440F-953E-46FC3E376C7B}" type="datetimeFigureOut">
              <a:rPr lang="en-US"/>
              <a:pPr>
                <a:defRPr/>
              </a:pPr>
              <a:t>10/24/2025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03294-30BE-4D7B-B716-3EFF1824AA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5088" y="29962635"/>
            <a:ext cx="18167985" cy="3537259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35088" y="3824596"/>
            <a:ext cx="18167985" cy="25682258"/>
          </a:xfrm>
        </p:spPr>
        <p:txBody>
          <a:bodyPr rtlCol="0">
            <a:normAutofit/>
          </a:bodyPr>
          <a:lstStyle>
            <a:lvl1pPr marL="0" indent="0">
              <a:buNone/>
              <a:defRPr sz="14700"/>
            </a:lvl1pPr>
            <a:lvl2pPr marL="2088117" indent="0">
              <a:buNone/>
              <a:defRPr sz="12700"/>
            </a:lvl2pPr>
            <a:lvl3pPr marL="4176234" indent="0">
              <a:buNone/>
              <a:defRPr sz="10900"/>
            </a:lvl3pPr>
            <a:lvl4pPr marL="6264351" indent="0">
              <a:buNone/>
              <a:defRPr sz="9100"/>
            </a:lvl4pPr>
            <a:lvl5pPr marL="8352468" indent="0">
              <a:buNone/>
              <a:defRPr sz="9100"/>
            </a:lvl5pPr>
            <a:lvl6pPr marL="10440585" indent="0">
              <a:buNone/>
              <a:defRPr sz="9100"/>
            </a:lvl6pPr>
            <a:lvl7pPr marL="12528702" indent="0">
              <a:buNone/>
              <a:defRPr sz="9100"/>
            </a:lvl7pPr>
            <a:lvl8pPr marL="14616819" indent="0">
              <a:buNone/>
              <a:defRPr sz="9100"/>
            </a:lvl8pPr>
            <a:lvl9pPr marL="16704936" indent="0">
              <a:buNone/>
              <a:defRPr sz="91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5088" y="33499892"/>
            <a:ext cx="18167985" cy="5023495"/>
          </a:xfrm>
        </p:spPr>
        <p:txBody>
          <a:bodyPr/>
          <a:lstStyle>
            <a:lvl1pPr marL="0" indent="0">
              <a:buNone/>
              <a:defRPr sz="6400"/>
            </a:lvl1pPr>
            <a:lvl2pPr marL="2088117" indent="0">
              <a:buNone/>
              <a:defRPr sz="5500"/>
            </a:lvl2pPr>
            <a:lvl3pPr marL="4176234" indent="0">
              <a:buNone/>
              <a:defRPr sz="4600"/>
            </a:lvl3pPr>
            <a:lvl4pPr marL="6264351" indent="0">
              <a:buNone/>
              <a:defRPr sz="4100"/>
            </a:lvl4pPr>
            <a:lvl5pPr marL="8352468" indent="0">
              <a:buNone/>
              <a:defRPr sz="4100"/>
            </a:lvl5pPr>
            <a:lvl6pPr marL="10440585" indent="0">
              <a:buNone/>
              <a:defRPr sz="4100"/>
            </a:lvl6pPr>
            <a:lvl7pPr marL="12528702" indent="0">
              <a:buNone/>
              <a:defRPr sz="4100"/>
            </a:lvl7pPr>
            <a:lvl8pPr marL="14616819" indent="0">
              <a:buNone/>
              <a:defRPr sz="4100"/>
            </a:lvl8pPr>
            <a:lvl9pPr marL="16704936" indent="0">
              <a:buNone/>
              <a:defRPr sz="4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C358F-B2A8-4811-823B-2D98DCDC9DF6}" type="datetimeFigureOut">
              <a:rPr lang="en-US"/>
              <a:pPr>
                <a:defRPr/>
              </a:pPr>
              <a:t>10/24/2025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FF64D-A37E-4207-A3D2-200E768DA9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514476" y="1714310"/>
            <a:ext cx="27251025" cy="7133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17623" tIns="208812" rIns="417623" bIns="2088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14476" y="9987439"/>
            <a:ext cx="27251025" cy="28248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17623" tIns="208812" rIns="417623" bIns="2088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14476" y="39671975"/>
            <a:ext cx="7064375" cy="2279396"/>
          </a:xfrm>
          <a:prstGeom prst="rect">
            <a:avLst/>
          </a:prstGeom>
        </p:spPr>
        <p:txBody>
          <a:bodyPr vert="horz" lIns="417623" tIns="208812" rIns="417623" bIns="208812" rtlCol="0" anchor="ctr"/>
          <a:lstStyle>
            <a:lvl1pPr algn="l" defTabSz="4176234" fontAlgn="auto">
              <a:spcBef>
                <a:spcPts val="0"/>
              </a:spcBef>
              <a:spcAft>
                <a:spcPts val="0"/>
              </a:spcAft>
              <a:defRPr sz="55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B91CECD-3240-4E72-95A8-435272695EE6}" type="datetimeFigureOut">
              <a:rPr lang="en-US"/>
              <a:pPr>
                <a:defRPr/>
              </a:pPr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345738" y="39671975"/>
            <a:ext cx="9588500" cy="2279396"/>
          </a:xfrm>
          <a:prstGeom prst="rect">
            <a:avLst/>
          </a:prstGeom>
        </p:spPr>
        <p:txBody>
          <a:bodyPr vert="horz" lIns="417623" tIns="208812" rIns="417623" bIns="208812" rtlCol="0" anchor="ctr"/>
          <a:lstStyle>
            <a:lvl1pPr algn="ctr" defTabSz="4176234" fontAlgn="auto">
              <a:spcBef>
                <a:spcPts val="0"/>
              </a:spcBef>
              <a:spcAft>
                <a:spcPts val="0"/>
              </a:spcAft>
              <a:defRPr sz="55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701126" y="39671975"/>
            <a:ext cx="7064375" cy="2279396"/>
          </a:xfrm>
          <a:prstGeom prst="rect">
            <a:avLst/>
          </a:prstGeom>
        </p:spPr>
        <p:txBody>
          <a:bodyPr vert="horz" lIns="417623" tIns="208812" rIns="417623" bIns="208812" rtlCol="0" anchor="ctr"/>
          <a:lstStyle>
            <a:lvl1pPr algn="r" defTabSz="4176234" fontAlgn="auto">
              <a:spcBef>
                <a:spcPts val="0"/>
              </a:spcBef>
              <a:spcAft>
                <a:spcPts val="0"/>
              </a:spcAft>
              <a:defRPr sz="55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69DE07D-3771-4B2B-AB6D-B6A3695FE9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175125" rtl="0" fontAlgn="base">
        <a:spcBef>
          <a:spcPct val="0"/>
        </a:spcBef>
        <a:spcAft>
          <a:spcPct val="0"/>
        </a:spcAft>
        <a:defRPr sz="201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175125" rtl="0" fontAlgn="base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2pPr>
      <a:lvl3pPr algn="ctr" defTabSz="4175125" rtl="0" fontAlgn="base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3pPr>
      <a:lvl4pPr algn="ctr" defTabSz="4175125" rtl="0" fontAlgn="base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4pPr>
      <a:lvl5pPr algn="ctr" defTabSz="4175125" rtl="0" fontAlgn="base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5pPr>
      <a:lvl6pPr marL="457200" algn="ctr" defTabSz="4175125" rtl="0" fontAlgn="base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6pPr>
      <a:lvl7pPr marL="914400" algn="ctr" defTabSz="4175125" rtl="0" fontAlgn="base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7pPr>
      <a:lvl8pPr marL="1371600" algn="ctr" defTabSz="4175125" rtl="0" fontAlgn="base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8pPr>
      <a:lvl9pPr marL="1828800" algn="ctr" defTabSz="4175125" rtl="0" fontAlgn="base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9pPr>
    </p:titleStyle>
    <p:bodyStyle>
      <a:lvl1pPr marL="1565275" indent="-1565275" algn="l" defTabSz="4175125" rtl="0" fontAlgn="base">
        <a:spcBef>
          <a:spcPct val="20000"/>
        </a:spcBef>
        <a:spcAft>
          <a:spcPct val="0"/>
        </a:spcAft>
        <a:buFont typeface="Arial" charset="0"/>
        <a:buChar char="•"/>
        <a:defRPr sz="14700" kern="1200">
          <a:solidFill>
            <a:schemeClr val="tx1"/>
          </a:solidFill>
          <a:latin typeface="+mn-lt"/>
          <a:ea typeface="+mn-ea"/>
          <a:cs typeface="+mn-cs"/>
        </a:defRPr>
      </a:lvl1pPr>
      <a:lvl2pPr marL="3392488" indent="-1304925" algn="l" defTabSz="4175125" rtl="0" fontAlgn="base">
        <a:spcBef>
          <a:spcPct val="20000"/>
        </a:spcBef>
        <a:spcAft>
          <a:spcPct val="0"/>
        </a:spcAft>
        <a:buFont typeface="Arial" charset="0"/>
        <a:buChar char="–"/>
        <a:defRPr sz="12700" kern="1200">
          <a:solidFill>
            <a:schemeClr val="tx1"/>
          </a:solidFill>
          <a:latin typeface="+mn-lt"/>
          <a:ea typeface="+mn-ea"/>
          <a:cs typeface="+mn-cs"/>
        </a:defRPr>
      </a:lvl2pPr>
      <a:lvl3pPr marL="5219700" indent="-1042988" algn="l" defTabSz="4175125" rtl="0" fontAlgn="base">
        <a:spcBef>
          <a:spcPct val="20000"/>
        </a:spcBef>
        <a:spcAft>
          <a:spcPct val="0"/>
        </a:spcAft>
        <a:buFont typeface="Arial" charset="0"/>
        <a:buChar char="•"/>
        <a:defRPr sz="10900" kern="1200">
          <a:solidFill>
            <a:schemeClr val="tx1"/>
          </a:solidFill>
          <a:latin typeface="+mn-lt"/>
          <a:ea typeface="+mn-ea"/>
          <a:cs typeface="+mn-cs"/>
        </a:defRPr>
      </a:lvl3pPr>
      <a:lvl4pPr marL="7307263" indent="-1042988" algn="l" defTabSz="4175125" rtl="0" fontAlgn="base">
        <a:spcBef>
          <a:spcPct val="20000"/>
        </a:spcBef>
        <a:spcAft>
          <a:spcPct val="0"/>
        </a:spcAft>
        <a:buFont typeface="Arial" charset="0"/>
        <a:buChar char="–"/>
        <a:defRPr sz="9100" kern="1200">
          <a:solidFill>
            <a:schemeClr val="tx1"/>
          </a:solidFill>
          <a:latin typeface="+mn-lt"/>
          <a:ea typeface="+mn-ea"/>
          <a:cs typeface="+mn-cs"/>
        </a:defRPr>
      </a:lvl4pPr>
      <a:lvl5pPr marL="9396413" indent="-1042988" algn="l" defTabSz="4175125" rtl="0" fontAlgn="base">
        <a:spcBef>
          <a:spcPct val="20000"/>
        </a:spcBef>
        <a:spcAft>
          <a:spcPct val="0"/>
        </a:spcAft>
        <a:buFont typeface="Arial" charset="0"/>
        <a:buChar char="»"/>
        <a:defRPr sz="9100" kern="1200">
          <a:solidFill>
            <a:schemeClr val="tx1"/>
          </a:solidFill>
          <a:latin typeface="+mn-lt"/>
          <a:ea typeface="+mn-ea"/>
          <a:cs typeface="+mn-cs"/>
        </a:defRPr>
      </a:lvl5pPr>
      <a:lvl6pPr marL="11484643" indent="-1044058" algn="l" defTabSz="4176234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72760" indent="-1044058" algn="l" defTabSz="4176234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660877" indent="-1044058" algn="l" defTabSz="4176234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748994" indent="-1044058" algn="l" defTabSz="4176234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76234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8117" algn="l" defTabSz="4176234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6234" algn="l" defTabSz="4176234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64351" algn="l" defTabSz="4176234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52468" algn="l" defTabSz="4176234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40585" algn="l" defTabSz="4176234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28702" algn="l" defTabSz="4176234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16819" algn="l" defTabSz="4176234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704936" algn="l" defTabSz="4176234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81B07D7-B93D-8C49-46ED-24C020C2CBEC}"/>
              </a:ext>
            </a:extLst>
          </p:cNvPr>
          <p:cNvSpPr/>
          <p:nvPr/>
        </p:nvSpPr>
        <p:spPr>
          <a:xfrm>
            <a:off x="1451612" y="33143085"/>
            <a:ext cx="3546536" cy="5847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D12D20E-BCB4-7BD9-2290-C84D22DC12D7}"/>
              </a:ext>
            </a:extLst>
          </p:cNvPr>
          <p:cNvSpPr/>
          <p:nvPr/>
        </p:nvSpPr>
        <p:spPr>
          <a:xfrm>
            <a:off x="1152935" y="23389378"/>
            <a:ext cx="5778139" cy="6799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759FDD-1DF5-76B6-E731-BAC21BC7C080}"/>
              </a:ext>
            </a:extLst>
          </p:cNvPr>
          <p:cNvSpPr/>
          <p:nvPr/>
        </p:nvSpPr>
        <p:spPr>
          <a:xfrm>
            <a:off x="1410937" y="18624144"/>
            <a:ext cx="5520138" cy="6799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186BFB-826D-C839-E5FD-DC5C5A0A2A2F}"/>
              </a:ext>
            </a:extLst>
          </p:cNvPr>
          <p:cNvSpPr/>
          <p:nvPr/>
        </p:nvSpPr>
        <p:spPr>
          <a:xfrm>
            <a:off x="1451612" y="13812156"/>
            <a:ext cx="4248472" cy="5847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CBD13E8-0E20-ACC6-50CD-E7287FEA6EB0}"/>
              </a:ext>
            </a:extLst>
          </p:cNvPr>
          <p:cNvSpPr txBox="1">
            <a:spLocks/>
          </p:cNvSpPr>
          <p:nvPr/>
        </p:nvSpPr>
        <p:spPr bwMode="auto">
          <a:xfrm>
            <a:off x="1129947" y="3981809"/>
            <a:ext cx="27290713" cy="3673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17623" tIns="208812" rIns="417623" bIns="208812" numCol="1" rtlCol="0" anchor="ctr" anchorCtr="0" compatLnSpc="1">
            <a:prstTxWarp prst="textNoShape">
              <a:avLst/>
            </a:prstTxWarp>
            <a:noAutofit/>
          </a:bodyPr>
          <a:lstStyle>
            <a:lvl1pPr algn="ctr" defTabSz="4175125" rtl="0" fontAlgn="base">
              <a:spcBef>
                <a:spcPct val="0"/>
              </a:spcBef>
              <a:spcAft>
                <a:spcPct val="0"/>
              </a:spcAft>
              <a:defRPr sz="20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175125" rtl="0" fontAlgn="base">
              <a:spcBef>
                <a:spcPct val="0"/>
              </a:spcBef>
              <a:spcAft>
                <a:spcPct val="0"/>
              </a:spcAft>
              <a:defRPr sz="201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175125" rtl="0" fontAlgn="base">
              <a:spcBef>
                <a:spcPct val="0"/>
              </a:spcBef>
              <a:spcAft>
                <a:spcPct val="0"/>
              </a:spcAft>
              <a:defRPr sz="201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175125" rtl="0" fontAlgn="base">
              <a:spcBef>
                <a:spcPct val="0"/>
              </a:spcBef>
              <a:spcAft>
                <a:spcPct val="0"/>
              </a:spcAft>
              <a:defRPr sz="201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175125" rtl="0" fontAlgn="base">
              <a:spcBef>
                <a:spcPct val="0"/>
              </a:spcBef>
              <a:spcAft>
                <a:spcPct val="0"/>
              </a:spcAft>
              <a:defRPr sz="201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175125" rtl="0" fontAlgn="base">
              <a:spcBef>
                <a:spcPct val="0"/>
              </a:spcBef>
              <a:spcAft>
                <a:spcPct val="0"/>
              </a:spcAft>
              <a:defRPr sz="201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175125" rtl="0" fontAlgn="base">
              <a:spcBef>
                <a:spcPct val="0"/>
              </a:spcBef>
              <a:spcAft>
                <a:spcPct val="0"/>
              </a:spcAft>
              <a:defRPr sz="201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175125" rtl="0" fontAlgn="base">
              <a:spcBef>
                <a:spcPct val="0"/>
              </a:spcBef>
              <a:spcAft>
                <a:spcPct val="0"/>
              </a:spcAft>
              <a:defRPr sz="201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175125" rtl="0" fontAlgn="base">
              <a:spcBef>
                <a:spcPct val="0"/>
              </a:spcBef>
              <a:spcAft>
                <a:spcPct val="0"/>
              </a:spcAft>
              <a:defRPr sz="20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4176234" fontAlgn="auto">
              <a:spcAft>
                <a:spcPts val="0"/>
              </a:spcAft>
              <a:defRPr/>
            </a:pPr>
            <a:r>
              <a:rPr lang="ro-RO" sz="8600" b="1">
                <a:latin typeface="Times New Roman" pitchFamily="18" charset="0"/>
                <a:cs typeface="Times New Roman" pitchFamily="18" charset="0"/>
              </a:rPr>
              <a:t>TITLE </a:t>
            </a:r>
            <a:br>
              <a:rPr lang="ro-RO" sz="8600" b="1">
                <a:latin typeface="Times New Roman" pitchFamily="18" charset="0"/>
                <a:cs typeface="Times New Roman" pitchFamily="18" charset="0"/>
              </a:rPr>
            </a:br>
            <a:r>
              <a:rPr lang="ro-RO" sz="8600" b="1">
                <a:latin typeface="Times New Roman" pitchFamily="18" charset="0"/>
                <a:cs typeface="Times New Roman" pitchFamily="18" charset="0"/>
              </a:rPr>
              <a:t>OF THE</a:t>
            </a:r>
            <a:br>
              <a:rPr lang="ro-RO" sz="8600" b="1">
                <a:latin typeface="Times New Roman" pitchFamily="18" charset="0"/>
                <a:cs typeface="Times New Roman" pitchFamily="18" charset="0"/>
              </a:rPr>
            </a:br>
            <a:r>
              <a:rPr lang="ro-RO" sz="8600" b="1">
                <a:latin typeface="Times New Roman" pitchFamily="18" charset="0"/>
                <a:cs typeface="Times New Roman" pitchFamily="18" charset="0"/>
              </a:rPr>
              <a:t> ARTICLE</a:t>
            </a:r>
            <a:endParaRPr lang="en-US" sz="8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A548FBBD-5214-F228-4425-7D1EFC881ACC}"/>
              </a:ext>
            </a:extLst>
          </p:cNvPr>
          <p:cNvSpPr txBox="1">
            <a:spLocks/>
          </p:cNvSpPr>
          <p:nvPr/>
        </p:nvSpPr>
        <p:spPr bwMode="auto">
          <a:xfrm>
            <a:off x="2790614" y="7995437"/>
            <a:ext cx="25418823" cy="3324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17623" tIns="208812" rIns="417623" bIns="208812" numCol="1" rtlCol="0" anchor="t" anchorCtr="0" compatLnSpc="1">
            <a:prstTxWarp prst="textNoShape">
              <a:avLst/>
            </a:prstTxWarp>
            <a:noAutofit/>
          </a:bodyPr>
          <a:lstStyle>
            <a:lvl1pPr marL="1565275" indent="-1565275" algn="l" defTabSz="4175125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392488" indent="-1304925" algn="l" defTabSz="4175125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219700" indent="-1042988" algn="l" defTabSz="4175125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0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07263" indent="-1042988" algn="l" defTabSz="4175125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96413" indent="-1042988" algn="l" defTabSz="4175125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84643" indent="-1044058" algn="l" defTabSz="41762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72760" indent="-1044058" algn="l" defTabSz="41762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660877" indent="-1044058" algn="l" defTabSz="41762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748994" indent="-1044058" algn="l" defTabSz="41762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176234" fontAlgn="auto">
              <a:spcAft>
                <a:spcPts val="0"/>
              </a:spcAft>
              <a:buNone/>
              <a:defRPr/>
            </a:pPr>
            <a:r>
              <a:rPr lang="ro-RO" sz="5400" b="1" dirty="0"/>
              <a:t>First </a:t>
            </a:r>
            <a:r>
              <a:rPr lang="it-IT" sz="5400" b="1" dirty="0"/>
              <a:t>Name </a:t>
            </a:r>
            <a:r>
              <a:rPr lang="ro-RO" sz="5400" b="1" dirty="0"/>
              <a:t>Last Name</a:t>
            </a:r>
            <a:r>
              <a:rPr lang="ro-RO" sz="5400" b="1" baseline="30000" dirty="0"/>
              <a:t>1</a:t>
            </a:r>
            <a:r>
              <a:rPr lang="it-IT" sz="5400" b="1" dirty="0"/>
              <a:t>, </a:t>
            </a:r>
            <a:r>
              <a:rPr lang="ro-RO" sz="5400" b="1" dirty="0"/>
              <a:t>First </a:t>
            </a:r>
            <a:r>
              <a:rPr lang="it-IT" sz="5400" b="1" dirty="0"/>
              <a:t>Name </a:t>
            </a:r>
            <a:r>
              <a:rPr lang="ro-RO" sz="5400" b="1" dirty="0"/>
              <a:t>Last Name</a:t>
            </a:r>
            <a:r>
              <a:rPr lang="ro-RO" sz="5400" b="1" baseline="30000" dirty="0"/>
              <a:t>2</a:t>
            </a:r>
            <a:r>
              <a:rPr lang="it-IT" sz="5400" b="1" dirty="0"/>
              <a:t>, </a:t>
            </a:r>
            <a:r>
              <a:rPr lang="ro-RO" sz="5400" b="1" dirty="0"/>
              <a:t>First </a:t>
            </a:r>
            <a:r>
              <a:rPr lang="it-IT" sz="5400" b="1" dirty="0"/>
              <a:t>Name </a:t>
            </a:r>
            <a:r>
              <a:rPr lang="ro-RO" sz="5400" b="1" dirty="0"/>
              <a:t>Last Name</a:t>
            </a:r>
            <a:r>
              <a:rPr lang="ro-RO" sz="5400" b="1" baseline="30000" dirty="0"/>
              <a:t>3</a:t>
            </a:r>
            <a:r>
              <a:rPr lang="en-US" sz="5400" b="1" dirty="0"/>
              <a:t> </a:t>
            </a:r>
            <a:endParaRPr lang="it-IT" sz="5400" b="1" baseline="30000" dirty="0"/>
          </a:p>
          <a:p>
            <a:pPr marL="0" indent="0" defTabSz="4176234" fontAlgn="auto">
              <a:spcAft>
                <a:spcPts val="0"/>
              </a:spcAft>
              <a:buNone/>
              <a:defRPr/>
            </a:pPr>
            <a:r>
              <a:rPr lang="en-US" sz="4000" dirty="0"/>
              <a:t>¹ Department, Institution, City, Country</a:t>
            </a:r>
            <a:br>
              <a:rPr lang="en-US" sz="4000" dirty="0"/>
            </a:br>
            <a:r>
              <a:rPr lang="en-US" sz="4000" dirty="0"/>
              <a:t>² Department, Institution, City, Country</a:t>
            </a:r>
            <a:endParaRPr lang="ro-RO" sz="4000" dirty="0"/>
          </a:p>
          <a:p>
            <a:pPr marL="0" indent="0" defTabSz="4176234" fontAlgn="auto">
              <a:spcAft>
                <a:spcPts val="0"/>
              </a:spcAft>
              <a:buNone/>
              <a:defRPr/>
            </a:pPr>
            <a:r>
              <a:rPr lang="ro-RO" sz="4000" baseline="30000" dirty="0"/>
              <a:t>3</a:t>
            </a:r>
            <a:r>
              <a:rPr lang="en-US" sz="4000" dirty="0"/>
              <a:t> Department, Institution, City, Country</a:t>
            </a:r>
            <a:br>
              <a:rPr lang="en-US" sz="4000" dirty="0"/>
            </a:br>
            <a:r>
              <a:rPr lang="en-US" sz="4000" b="1" dirty="0"/>
              <a:t>Corresponding author:</a:t>
            </a:r>
            <a:r>
              <a:rPr lang="en-US" sz="4000" dirty="0"/>
              <a:t> corresponding.author@email.com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3CE7ED-5D88-43A3-7A24-B02D221C9EBB}"/>
              </a:ext>
            </a:extLst>
          </p:cNvPr>
          <p:cNvSpPr/>
          <p:nvPr/>
        </p:nvSpPr>
        <p:spPr>
          <a:xfrm>
            <a:off x="1129947" y="12435643"/>
            <a:ext cx="5801127" cy="58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17623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3200" b="1" dirty="0" err="1">
                <a:solidFill>
                  <a:srgbClr val="002060"/>
                </a:solidFill>
                <a:latin typeface="+mj-lt"/>
                <a:cs typeface="+mn-cs"/>
              </a:rPr>
              <a:t>Keywords</a:t>
            </a:r>
            <a:r>
              <a:rPr lang="ro-RO" sz="3200" dirty="0">
                <a:solidFill>
                  <a:srgbClr val="002060"/>
                </a:solidFill>
                <a:latin typeface="+mj-lt"/>
                <a:cs typeface="+mn-cs"/>
              </a:rPr>
              <a:t>:</a:t>
            </a:r>
            <a:r>
              <a:rPr lang="en-US" sz="3200" dirty="0">
                <a:solidFill>
                  <a:srgbClr val="002060"/>
                </a:solidFill>
                <a:latin typeface="+mj-lt"/>
                <a:cs typeface="+mn-cs"/>
              </a:rPr>
              <a:t> keyword1, keyword2.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9B785144-5700-6504-21E9-1FBD38D314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9947" y="13775312"/>
            <a:ext cx="4032447" cy="646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defTabSz="914400">
              <a:defRPr/>
            </a:pPr>
            <a:r>
              <a:rPr lang="en-US" sz="3600" b="1" noProof="1">
                <a:latin typeface="+mj-lt"/>
                <a:ea typeface="Calibri" pitchFamily="34" charset="0"/>
                <a:cs typeface="Times New Roman" pitchFamily="18" charset="0"/>
              </a:rPr>
              <a:t>INTRODUCTION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7D0BC444-052C-7EFC-1239-BD403B6AD3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693" y="18608611"/>
            <a:ext cx="7632847" cy="646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defTabSz="914400">
              <a:defRPr/>
            </a:pPr>
            <a:r>
              <a:rPr lang="en-US" sz="3600" b="1" noProof="1">
                <a:latin typeface="+mj-lt"/>
                <a:ea typeface="Calibri" pitchFamily="34" charset="0"/>
                <a:cs typeface="Times New Roman" pitchFamily="18" charset="0"/>
              </a:rPr>
              <a:t>MATERIALS AND METHODS</a:t>
            </a:r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F7171D98-9644-533D-BD15-218ACD11F3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912" y="33112311"/>
            <a:ext cx="4536504" cy="646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defTabSz="914400">
              <a:defRPr/>
            </a:pPr>
            <a:r>
              <a:rPr lang="en-US" sz="2000" b="1" noProof="1">
                <a:latin typeface="+mj-lt"/>
                <a:ea typeface="Calibri" pitchFamily="34" charset="0"/>
                <a:cs typeface="Times New Roman" pitchFamily="18" charset="0"/>
              </a:rPr>
              <a:t>  </a:t>
            </a:r>
            <a:r>
              <a:rPr lang="en-US" sz="3600" b="1" noProof="1">
                <a:latin typeface="+mj-lt"/>
                <a:ea typeface="Calibri" pitchFamily="34" charset="0"/>
                <a:cs typeface="Times New Roman" pitchFamily="18" charset="0"/>
              </a:rPr>
              <a:t>CONCLUSIONS</a:t>
            </a:r>
            <a:endParaRPr lang="en-US" sz="3600" noProof="1">
              <a:latin typeface="+mj-lt"/>
              <a:cs typeface="Arial" pitchFamily="34" charset="0"/>
            </a:endParaRP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2B026107-FB9A-1578-CDFB-169C2229C5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2484" y="38249879"/>
            <a:ext cx="4680519" cy="646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 defTabSz="914400">
              <a:defRPr/>
            </a:pPr>
            <a:r>
              <a:rPr lang="en-US" sz="3600" b="1" i="1" dirty="0">
                <a:latin typeface="+mj-lt"/>
                <a:ea typeface="Calibri" pitchFamily="34" charset="0"/>
                <a:cs typeface="Times New Roman" pitchFamily="18" charset="0"/>
              </a:rPr>
              <a:t>ACKNOWLEDGEMENTS</a:t>
            </a:r>
            <a:endParaRPr lang="en-US" sz="3600" i="1" dirty="0">
              <a:latin typeface="+mj-lt"/>
              <a:cs typeface="Arial" pitchFamily="34" charset="0"/>
            </a:endParaRPr>
          </a:p>
        </p:txBody>
      </p:sp>
      <p:sp>
        <p:nvSpPr>
          <p:cNvPr id="15" name="Rectangle 7">
            <a:extLst>
              <a:ext uri="{FF2B5EF4-FFF2-40B4-BE49-F238E27FC236}">
                <a16:creationId xmlns:a16="http://schemas.microsoft.com/office/drawing/2014/main" id="{168EB8C2-C58D-223C-0856-D5BA24AA9D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81137" y="38295022"/>
            <a:ext cx="298833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r" defTabSz="417623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noProof="1">
                <a:latin typeface="+mn-lt"/>
                <a:cs typeface="+mn-cs"/>
              </a:rPr>
              <a:t>REFERENCES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9A891F2-2477-DD7E-CE57-EC4FF55C4238}"/>
              </a:ext>
            </a:extLst>
          </p:cNvPr>
          <p:cNvCxnSpPr/>
          <p:nvPr/>
        </p:nvCxnSpPr>
        <p:spPr>
          <a:xfrm flipV="1">
            <a:off x="-12700" y="20682089"/>
            <a:ext cx="0" cy="2592000"/>
          </a:xfrm>
          <a:prstGeom prst="line">
            <a:avLst/>
          </a:prstGeom>
          <a:ln w="76200">
            <a:noFill/>
          </a:ln>
          <a:effectLst>
            <a:softEdge rad="12700"/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AD82B350-7177-01A4-C135-9CBCF1A8344C}"/>
              </a:ext>
            </a:extLst>
          </p:cNvPr>
          <p:cNvSpPr txBox="1"/>
          <p:nvPr/>
        </p:nvSpPr>
        <p:spPr>
          <a:xfrm>
            <a:off x="412608" y="23412097"/>
            <a:ext cx="7200800" cy="646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latin typeface="+mn-lt"/>
              </a:rPr>
              <a:t>RESULTS AND DISCUSSIONS</a:t>
            </a:r>
            <a:endParaRPr lang="en-US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8942212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"/>
  <p:tag name="ARTICULATE_PROJECT_OPE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1192</TotalTime>
  <Words>74</Words>
  <Application>Microsoft Office PowerPoint</Application>
  <PresentationFormat>Custom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Growth and Fruiting of Some Sweet Cherry Cultivars on SL64 Rootstock in the South-Eastern Part of Romania</dc:title>
  <dc:creator>marian</dc:creator>
  <cp:lastModifiedBy>Marian Tiberiu Coadă</cp:lastModifiedBy>
  <cp:revision>239</cp:revision>
  <dcterms:created xsi:type="dcterms:W3CDTF">2011-08-18T08:47:05Z</dcterms:created>
  <dcterms:modified xsi:type="dcterms:W3CDTF">2025-10-24T11:20:40Z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DDC012AB-C965-4FC5-865D-E46E5D17E317</vt:lpwstr>
  </property>
  <property fmtid="{D5CDD505-2E9C-101B-9397-08002B2CF9AE}" pid="3" name="ArticulatePath">
    <vt:lpwstr>Poster_Template_2019</vt:lpwstr>
  </property>
</Properties>
</file>